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62" y="2084831"/>
            <a:ext cx="33432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